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3D2B1A-44DC-4F73-9484-DF8491708BA7}" type="datetimeFigureOut">
              <a:rPr lang="it-IT" smtClean="0"/>
              <a:t>30/10/2019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DDDB23-7810-41F6-80CE-D12A198EBE6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50255"/>
            <a:ext cx="7992888" cy="1830065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 +  2019/2020</a:t>
            </a:r>
            <a:b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Echange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Prof.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Madame Romano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Thérèse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Monsieur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Vasic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Sacha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2819622" cy="272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102074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Départ</a:t>
            </a:r>
            <a:r>
              <a:rPr lang="it-IT" sz="2000" b="1" dirty="0" smtClean="0"/>
              <a:t> le 19 </a:t>
            </a:r>
            <a:r>
              <a:rPr lang="it-IT" sz="2000" b="1" dirty="0" err="1" smtClean="0"/>
              <a:t>octobre</a:t>
            </a:r>
            <a:r>
              <a:rPr lang="it-IT" sz="2000" b="1" dirty="0" smtClean="0"/>
              <a:t> 2019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4890492" cy="322133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55576" y="52352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Expérience</a:t>
            </a:r>
            <a:r>
              <a:rPr lang="it-IT" dirty="0" smtClean="0"/>
              <a:t> </a:t>
            </a:r>
            <a:r>
              <a:rPr lang="it-IT" dirty="0" err="1" smtClean="0"/>
              <a:t>intéréssante</a:t>
            </a:r>
            <a:r>
              <a:rPr lang="it-IT" dirty="0" smtClean="0"/>
              <a:t> et </a:t>
            </a:r>
            <a:r>
              <a:rPr lang="it-IT" dirty="0" err="1" smtClean="0"/>
              <a:t>enrichissante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716740" y="3054801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Finalement</a:t>
            </a:r>
            <a:r>
              <a:rPr lang="it-IT" dirty="0" smtClean="0"/>
              <a:t> le soleil…!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03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04864"/>
            <a:ext cx="3240359" cy="3165003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210146"/>
          </a:xfrm>
        </p:spPr>
        <p:txBody>
          <a:bodyPr>
            <a:noAutofit/>
          </a:bodyPr>
          <a:lstStyle/>
          <a:p>
            <a:pPr algn="ctr"/>
            <a:r>
              <a:rPr lang="it-IT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 de </a:t>
            </a:r>
            <a:r>
              <a:rPr lang="it-IT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Réseau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il Liceo Classico Bernardino </a:t>
            </a:r>
            <a:r>
              <a:rPr lang="it-IT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Telesio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Cosenza </a:t>
            </a:r>
            <a:b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le </a:t>
            </a:r>
            <a:r>
              <a:rPr lang="it-IT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Lycée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George </a:t>
            </a:r>
            <a:r>
              <a:rPr lang="it-IT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Collomb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Lure</a:t>
            </a:r>
            <a:r>
              <a:rPr lang="it-IT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872"/>
            <a:ext cx="3384376" cy="30243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941734" y="606488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Du</a:t>
            </a:r>
            <a:r>
              <a:rPr lang="it-IT" dirty="0" smtClean="0"/>
              <a:t> 07 </a:t>
            </a:r>
            <a:r>
              <a:rPr lang="it-IT" dirty="0" err="1" smtClean="0"/>
              <a:t>au</a:t>
            </a:r>
            <a:r>
              <a:rPr lang="it-IT" dirty="0" smtClean="0"/>
              <a:t> 18 </a:t>
            </a:r>
            <a:r>
              <a:rPr lang="it-IT" dirty="0" err="1" smtClean="0"/>
              <a:t>octobre</a:t>
            </a:r>
            <a:r>
              <a:rPr lang="it-IT" dirty="0" smtClean="0"/>
              <a:t>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49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1828800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Départ</a:t>
            </a:r>
            <a:r>
              <a:rPr lang="it-IT" sz="4000" dirty="0" smtClean="0"/>
              <a:t> et </a:t>
            </a:r>
            <a:r>
              <a:rPr lang="it-IT" sz="4000" dirty="0" err="1" smtClean="0"/>
              <a:t>acceuil</a:t>
            </a:r>
            <a:r>
              <a:rPr lang="it-IT" sz="4000" dirty="0" smtClean="0"/>
              <a:t> : </a:t>
            </a:r>
            <a:r>
              <a:rPr lang="it-IT" sz="4000" dirty="0" err="1" smtClean="0"/>
              <a:t>samedi</a:t>
            </a:r>
            <a:r>
              <a:rPr lang="it-IT" sz="4000" dirty="0" smtClean="0"/>
              <a:t> 05 </a:t>
            </a:r>
            <a:r>
              <a:rPr lang="it-IT" sz="4000" dirty="0" err="1" smtClean="0"/>
              <a:t>octobre</a:t>
            </a:r>
            <a:r>
              <a:rPr lang="it-IT" sz="4000" dirty="0" smtClean="0"/>
              <a:t> 2019 </a:t>
            </a:r>
            <a:endParaRPr lang="it-IT" sz="4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52936"/>
            <a:ext cx="3254150" cy="259228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80928"/>
            <a:ext cx="335004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73130"/>
            <a:ext cx="2592288" cy="2592288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err="1" smtClean="0">
                <a:solidFill>
                  <a:schemeClr val="tx1"/>
                </a:solidFill>
              </a:rPr>
              <a:t>Présentation</a:t>
            </a:r>
            <a:r>
              <a:rPr lang="it-IT" sz="4000" dirty="0" smtClean="0">
                <a:solidFill>
                  <a:schemeClr val="tx1"/>
                </a:solidFill>
              </a:rPr>
              <a:t> de l’</a:t>
            </a:r>
            <a:r>
              <a:rPr lang="it-IT" sz="4000" dirty="0" err="1" smtClean="0">
                <a:solidFill>
                  <a:schemeClr val="tx1"/>
                </a:solidFill>
              </a:rPr>
              <a:t>école</a:t>
            </a:r>
            <a:endParaRPr lang="it-IT" sz="4000" dirty="0">
              <a:solidFill>
                <a:schemeClr val="tx1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332442"/>
            <a:ext cx="3456384" cy="252028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77072"/>
            <a:ext cx="2158074" cy="2043083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79512" y="405200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Classe de </a:t>
            </a:r>
            <a:r>
              <a:rPr lang="it-IT" dirty="0" err="1" smtClean="0"/>
              <a:t>cours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52000"/>
            <a:ext cx="2730252" cy="206508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7020272" y="226941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Salle de </a:t>
            </a:r>
            <a:r>
              <a:rPr lang="it-IT" dirty="0" err="1" smtClean="0"/>
              <a:t>lecture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650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1843"/>
            <a:ext cx="1822543" cy="3235834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676" y="476672"/>
            <a:ext cx="2811047" cy="264369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34" y="1556792"/>
            <a:ext cx="2022723" cy="359124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1" y="3953125"/>
            <a:ext cx="3545829" cy="199719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323528" y="39330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 smtClean="0"/>
              <a:t>Bibliothèque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423276" y="3244334"/>
            <a:ext cx="281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 smtClean="0"/>
              <a:t>Médiathèque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563888" y="6115388"/>
            <a:ext cx="268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Salle </a:t>
            </a:r>
            <a:r>
              <a:rPr lang="it-IT" dirty="0" err="1" smtClean="0"/>
              <a:t>récréative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767725" y="5300509"/>
            <a:ext cx="236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Salle d’</a:t>
            </a:r>
            <a:r>
              <a:rPr lang="it-IT" dirty="0" err="1" smtClean="0"/>
              <a:t>étude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299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4248472" cy="2952328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</a:t>
            </a:r>
            <a:r>
              <a:rPr lang="it-IT" sz="2800" dirty="0" err="1" smtClean="0"/>
              <a:t>Parcours</a:t>
            </a:r>
            <a:r>
              <a:rPr lang="it-IT" sz="2800" dirty="0" smtClean="0"/>
              <a:t> </a:t>
            </a:r>
            <a:r>
              <a:rPr lang="it-IT" sz="2800" dirty="0" err="1" smtClean="0"/>
              <a:t>didactiques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860032" y="2132856"/>
            <a:ext cx="4081567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           </a:t>
            </a:r>
            <a:r>
              <a:rPr lang="it-IT" dirty="0" err="1" smtClean="0"/>
              <a:t>Matière</a:t>
            </a:r>
            <a:r>
              <a:rPr lang="it-IT" dirty="0" smtClean="0"/>
              <a:t>: </a:t>
            </a:r>
            <a:r>
              <a:rPr lang="it-IT" dirty="0" err="1" smtClean="0"/>
              <a:t>Français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-</a:t>
            </a:r>
            <a:r>
              <a:rPr lang="it-IT" dirty="0" err="1" smtClean="0"/>
              <a:t>Analyse</a:t>
            </a:r>
            <a:r>
              <a:rPr lang="it-IT" dirty="0" smtClean="0"/>
              <a:t> de </a:t>
            </a:r>
            <a:r>
              <a:rPr lang="it-IT" dirty="0" err="1" smtClean="0"/>
              <a:t>textes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Thématique</a:t>
            </a:r>
            <a:r>
              <a:rPr lang="it-IT" dirty="0" smtClean="0"/>
              <a:t>  ‘Carpe Diem’</a:t>
            </a:r>
          </a:p>
          <a:p>
            <a:endParaRPr lang="it-IT" dirty="0" smtClean="0"/>
          </a:p>
          <a:p>
            <a:r>
              <a:rPr lang="it-IT" dirty="0" smtClean="0"/>
              <a:t>-Texte de </a:t>
            </a:r>
            <a:r>
              <a:rPr lang="it-IT" dirty="0" err="1" smtClean="0"/>
              <a:t>Ronsard</a:t>
            </a:r>
            <a:r>
              <a:rPr lang="it-IT" dirty="0" smtClean="0"/>
              <a:t>  ‘</a:t>
            </a:r>
            <a:r>
              <a:rPr lang="it-IT" dirty="0" err="1" smtClean="0"/>
              <a:t>Mignonne</a:t>
            </a:r>
            <a:r>
              <a:rPr lang="it-IT" dirty="0" smtClean="0"/>
              <a:t>’</a:t>
            </a:r>
          </a:p>
          <a:p>
            <a:r>
              <a:rPr lang="it-IT" dirty="0" smtClean="0"/>
              <a:t>‘</a:t>
            </a:r>
            <a:r>
              <a:rPr lang="it-IT" dirty="0" err="1" smtClean="0"/>
              <a:t>Quand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serez</a:t>
            </a:r>
            <a:r>
              <a:rPr lang="it-IT" dirty="0" smtClean="0"/>
              <a:t> </a:t>
            </a:r>
            <a:r>
              <a:rPr lang="it-IT" dirty="0" err="1" smtClean="0"/>
              <a:t>bien</a:t>
            </a:r>
            <a:r>
              <a:rPr lang="it-IT" dirty="0" smtClean="0"/>
              <a:t> </a:t>
            </a:r>
            <a:r>
              <a:rPr lang="it-IT" dirty="0" err="1" smtClean="0"/>
              <a:t>vieille</a:t>
            </a:r>
            <a:r>
              <a:rPr lang="it-IT" dirty="0" smtClean="0"/>
              <a:t>…’</a:t>
            </a:r>
          </a:p>
          <a:p>
            <a:endParaRPr lang="it-IT" dirty="0" smtClean="0"/>
          </a:p>
          <a:p>
            <a:r>
              <a:rPr lang="it-IT" dirty="0" smtClean="0"/>
              <a:t>-Texte de A. De </a:t>
            </a:r>
            <a:r>
              <a:rPr lang="it-IT" dirty="0" err="1" smtClean="0"/>
              <a:t>Lamartine</a:t>
            </a:r>
            <a:r>
              <a:rPr lang="it-IT" dirty="0" smtClean="0"/>
              <a:t> ‘ Le </a:t>
            </a:r>
            <a:r>
              <a:rPr lang="it-IT" dirty="0" err="1" smtClean="0"/>
              <a:t>Lac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95736" y="537321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2GT5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5752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340768"/>
            <a:ext cx="3024336" cy="2232248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</a:t>
            </a:r>
            <a:r>
              <a:rPr lang="it-IT" sz="3200" dirty="0" err="1" smtClean="0"/>
              <a:t>Parcours</a:t>
            </a:r>
            <a:r>
              <a:rPr lang="it-IT" sz="3200" dirty="0" smtClean="0"/>
              <a:t> </a:t>
            </a:r>
            <a:r>
              <a:rPr lang="it-IT" sz="3200" dirty="0" err="1" smtClean="0"/>
              <a:t>Didactiques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926844"/>
            <a:ext cx="3096344" cy="242924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23527" y="1382886"/>
            <a:ext cx="547260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Matière</a:t>
            </a:r>
            <a:r>
              <a:rPr lang="it-IT" dirty="0" smtClean="0"/>
              <a:t>: SNT 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sciences</a:t>
            </a:r>
            <a:r>
              <a:rPr lang="it-IT" dirty="0" smtClean="0"/>
              <a:t> </a:t>
            </a:r>
            <a:r>
              <a:rPr lang="it-IT" dirty="0" err="1" smtClean="0"/>
              <a:t>numériques</a:t>
            </a:r>
            <a:r>
              <a:rPr lang="it-IT" dirty="0" smtClean="0"/>
              <a:t> et </a:t>
            </a:r>
            <a:r>
              <a:rPr lang="it-IT" dirty="0" err="1" smtClean="0"/>
              <a:t>Technologie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8455" y="2493953"/>
            <a:ext cx="562768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réseaux</a:t>
            </a:r>
            <a:r>
              <a:rPr lang="it-IT" dirty="0" smtClean="0"/>
              <a:t> </a:t>
            </a:r>
            <a:r>
              <a:rPr lang="it-IT" dirty="0" err="1" smtClean="0"/>
              <a:t>sociaux</a:t>
            </a:r>
            <a:endParaRPr lang="it-IT" dirty="0" smtClean="0"/>
          </a:p>
          <a:p>
            <a:r>
              <a:rPr lang="it-IT" dirty="0" smtClean="0"/>
              <a:t>‘</a:t>
            </a:r>
            <a:r>
              <a:rPr lang="it-IT" dirty="0" err="1" smtClean="0"/>
              <a:t>Lutter</a:t>
            </a:r>
            <a:r>
              <a:rPr lang="it-IT" dirty="0" smtClean="0"/>
              <a:t> </a:t>
            </a:r>
            <a:r>
              <a:rPr lang="it-IT" dirty="0" err="1" smtClean="0"/>
              <a:t>contre</a:t>
            </a:r>
            <a:r>
              <a:rPr lang="it-IT" dirty="0" smtClean="0"/>
              <a:t> le </a:t>
            </a:r>
            <a:r>
              <a:rPr lang="it-IT" dirty="0" err="1" smtClean="0"/>
              <a:t>harcèlement</a:t>
            </a:r>
            <a:r>
              <a:rPr lang="it-IT" dirty="0" smtClean="0"/>
              <a:t> et la </a:t>
            </a:r>
            <a:r>
              <a:rPr lang="it-IT" dirty="0" err="1" smtClean="0"/>
              <a:t>cyberviolence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Exposé</a:t>
            </a:r>
            <a:r>
              <a:rPr lang="it-IT" dirty="0" smtClean="0"/>
              <a:t> </a:t>
            </a:r>
            <a:r>
              <a:rPr lang="it-IT" dirty="0" err="1" smtClean="0"/>
              <a:t>écrit</a:t>
            </a:r>
            <a:r>
              <a:rPr lang="it-IT" dirty="0" smtClean="0"/>
              <a:t> et </a:t>
            </a:r>
            <a:r>
              <a:rPr lang="it-IT" dirty="0" err="1" smtClean="0"/>
              <a:t>débat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949807" y="3598347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prstClr val="black"/>
                </a:solidFill>
              </a:rPr>
              <a:t>2GT3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949808" y="6374356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2GT7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506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340768"/>
            <a:ext cx="4320480" cy="346003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</a:t>
            </a:r>
            <a:r>
              <a:rPr lang="it-IT" dirty="0" err="1" smtClean="0"/>
              <a:t>Parcours</a:t>
            </a:r>
            <a:r>
              <a:rPr lang="it-IT" dirty="0" smtClean="0"/>
              <a:t> </a:t>
            </a:r>
            <a:r>
              <a:rPr lang="it-IT" dirty="0" err="1" smtClean="0"/>
              <a:t>Didactiques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41234" y="485752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1GT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08104" y="1691516"/>
            <a:ext cx="223224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err="1" smtClean="0"/>
              <a:t>Matière:Français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2780928"/>
            <a:ext cx="325281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-</a:t>
            </a:r>
            <a:r>
              <a:rPr lang="it-IT" dirty="0" err="1" smtClean="0"/>
              <a:t>Commentaire</a:t>
            </a:r>
            <a:r>
              <a:rPr lang="it-IT" dirty="0" smtClean="0"/>
              <a:t> </a:t>
            </a:r>
            <a:r>
              <a:rPr lang="it-IT" dirty="0" err="1" smtClean="0"/>
              <a:t>dirigé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err="1" smtClean="0"/>
              <a:t>Auteur</a:t>
            </a:r>
            <a:r>
              <a:rPr lang="it-IT" dirty="0" smtClean="0"/>
              <a:t> Stendhal </a:t>
            </a:r>
          </a:p>
          <a:p>
            <a:r>
              <a:rPr lang="it-IT" dirty="0" smtClean="0"/>
              <a:t>Oeuvre ‘Le </a:t>
            </a:r>
            <a:r>
              <a:rPr lang="it-IT" dirty="0" err="1" smtClean="0"/>
              <a:t>rouge</a:t>
            </a:r>
            <a:r>
              <a:rPr lang="it-IT" dirty="0" smtClean="0"/>
              <a:t> et le noir’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15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4464496" cy="382007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</a:t>
            </a:r>
            <a:r>
              <a:rPr lang="it-IT" dirty="0" err="1" smtClean="0"/>
              <a:t>Parcours</a:t>
            </a:r>
            <a:r>
              <a:rPr lang="it-IT" dirty="0" smtClean="0"/>
              <a:t> </a:t>
            </a:r>
            <a:r>
              <a:rPr lang="it-IT" dirty="0" err="1" smtClean="0"/>
              <a:t>Didactiques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23728" y="51479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BTS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33829" y="1586050"/>
            <a:ext cx="237116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000" dirty="0" err="1" smtClean="0"/>
              <a:t>Matière</a:t>
            </a:r>
            <a:r>
              <a:rPr lang="it-IT" sz="2000" dirty="0" smtClean="0"/>
              <a:t>: </a:t>
            </a:r>
            <a:r>
              <a:rPr lang="it-IT" sz="2000" dirty="0" err="1" smtClean="0"/>
              <a:t>Français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148064" y="2276872"/>
            <a:ext cx="3790699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CORPUS</a:t>
            </a:r>
          </a:p>
          <a:p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Analyse</a:t>
            </a:r>
            <a:r>
              <a:rPr lang="it-IT" dirty="0" smtClean="0"/>
              <a:t> de </a:t>
            </a:r>
            <a:r>
              <a:rPr lang="it-IT" dirty="0" err="1" smtClean="0"/>
              <a:t>documents</a:t>
            </a:r>
            <a:r>
              <a:rPr lang="it-IT" dirty="0" smtClean="0"/>
              <a:t> </a:t>
            </a:r>
            <a:r>
              <a:rPr lang="it-IT" dirty="0" err="1" smtClean="0"/>
              <a:t>autour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endParaRPr lang="it-IT" dirty="0" smtClean="0"/>
          </a:p>
          <a:p>
            <a:r>
              <a:rPr lang="it-IT" dirty="0" err="1" smtClean="0"/>
              <a:t>thème</a:t>
            </a:r>
            <a:r>
              <a:rPr lang="it-IT" dirty="0" smtClean="0"/>
              <a:t> </a:t>
            </a:r>
          </a:p>
          <a:p>
            <a:r>
              <a:rPr lang="it-IT" dirty="0" smtClean="0"/>
              <a:t>‘</a:t>
            </a:r>
            <a:r>
              <a:rPr lang="it-IT" dirty="0" err="1" smtClean="0"/>
              <a:t>Réapprendre</a:t>
            </a:r>
            <a:r>
              <a:rPr lang="it-IT" dirty="0" smtClean="0"/>
              <a:t> à </a:t>
            </a:r>
            <a:r>
              <a:rPr lang="it-IT" dirty="0" err="1" smtClean="0"/>
              <a:t>vivre</a:t>
            </a:r>
            <a:r>
              <a:rPr lang="it-IT" dirty="0" smtClean="0"/>
              <a:t>’</a:t>
            </a:r>
          </a:p>
          <a:p>
            <a:endParaRPr lang="it-IT" dirty="0"/>
          </a:p>
          <a:p>
            <a:r>
              <a:rPr lang="it-IT" dirty="0" smtClean="0"/>
              <a:t>-Texte de </a:t>
            </a:r>
            <a:r>
              <a:rPr lang="it-IT" dirty="0" err="1" smtClean="0"/>
              <a:t>Tite</a:t>
            </a:r>
            <a:r>
              <a:rPr lang="it-IT" dirty="0" smtClean="0"/>
              <a:t> Live </a:t>
            </a:r>
          </a:p>
          <a:p>
            <a:endParaRPr lang="it-IT" dirty="0" smtClean="0"/>
          </a:p>
          <a:p>
            <a:r>
              <a:rPr lang="it-IT" dirty="0" smtClean="0"/>
              <a:t>-Texte de Thomas d’</a:t>
            </a:r>
            <a:r>
              <a:rPr lang="it-IT" dirty="0" err="1" smtClean="0"/>
              <a:t>Aquin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-Texte de </a:t>
            </a:r>
            <a:r>
              <a:rPr lang="it-IT" dirty="0"/>
              <a:t>R</a:t>
            </a:r>
            <a:r>
              <a:rPr lang="it-IT" dirty="0" smtClean="0"/>
              <a:t>ousseau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2130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177</Words>
  <Application>Microsoft Office PowerPoint</Application>
  <PresentationFormat>Presentazione su schermo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Viale</vt:lpstr>
      <vt:lpstr>ERASMUS +  2019/2020 Echange de Prof. entre  Madame Romano Thérèse et Monsieur Vasic Sacha</vt:lpstr>
      <vt:lpstr> Accord de Réseau entre   il Liceo Classico Bernardino Telesio, Cosenza  et le Lycée George Collomb, Lure.</vt:lpstr>
      <vt:lpstr>Départ et acceuil : samedi 05 octobre 2019 </vt:lpstr>
      <vt:lpstr>Présentation de l’école</vt:lpstr>
      <vt:lpstr>Presentazione standard di PowerPoint</vt:lpstr>
      <vt:lpstr>                Parcours didactiques</vt:lpstr>
      <vt:lpstr>         Parcours Didactiques</vt:lpstr>
      <vt:lpstr>        Parcours Didactiques</vt:lpstr>
      <vt:lpstr>          Parcours Didactiques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pc04</dc:creator>
  <cp:lastModifiedBy>pc04</cp:lastModifiedBy>
  <cp:revision>20</cp:revision>
  <dcterms:created xsi:type="dcterms:W3CDTF">2019-10-25T13:10:13Z</dcterms:created>
  <dcterms:modified xsi:type="dcterms:W3CDTF">2019-10-30T10:51:31Z</dcterms:modified>
</cp:coreProperties>
</file>